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 id="258" r:id="rId3"/>
    <p:sldId id="259" r:id="rId4"/>
    <p:sldId id="260" r:id="rId5"/>
    <p:sldId id="261" r:id="rId6"/>
    <p:sldId id="262" r:id="rId7"/>
    <p:sldId id="263" r:id="rId8"/>
    <p:sldId id="257" r:id="rId9"/>
    <p:sldId id="264" r:id="rId10"/>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p:scale>
          <a:sx n="59" d="100"/>
          <a:sy n="59" d="100"/>
        </p:scale>
        <p:origin x="-96" y="-23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1"/>
      </p:bgRef>
    </p:bg>
    <p:spTree>
      <p:nvGrpSpPr>
        <p:cNvPr id="1" name=""/>
        <p:cNvGrpSpPr/>
        <p:nvPr/>
      </p:nvGrpSpPr>
      <p:grpSpPr>
        <a:xfrm>
          <a:off x="0" y="0"/>
          <a:ext cx="0" cy="0"/>
          <a:chOff x="0" y="0"/>
          <a:chExt cx="0" cy="0"/>
        </a:xfrm>
      </p:grpSpPr>
      <p:sp>
        <p:nvSpPr>
          <p:cNvPr id="8" name="Rectangle 7"/>
          <p:cNvSpPr/>
          <p:nvPr/>
        </p:nvSpPr>
        <p:spPr>
          <a:xfrm flipH="1">
            <a:off x="2667000" y="0"/>
            <a:ext cx="6477000" cy="6858000"/>
          </a:xfrm>
          <a:prstGeom prst="rect">
            <a:avLst/>
          </a:prstGeom>
          <a:blipFill>
            <a:blip r:embed="rId2">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Straight Connector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vert="horz" wrap="square" lIns="91440" tIns="45720" rIns="91440" bIns="45720" anchor="t" compatLnSpc="1"/>
          <a:lstStyle/>
          <a:p>
            <a:endParaRPr kumimoji="0" lang="en-US"/>
          </a:p>
        </p:txBody>
      </p:sp>
      <p:sp>
        <p:nvSpPr>
          <p:cNvPr id="12" name="Title 11"/>
          <p:cNvSpPr>
            <a:spLocks noGrp="1"/>
          </p:cNvSpPr>
          <p:nvPr>
            <p:ph type="ctrTitle"/>
          </p:nvPr>
        </p:nvSpPr>
        <p:spPr>
          <a:xfrm>
            <a:off x="3366868" y="533400"/>
            <a:ext cx="5105400" cy="2868168"/>
          </a:xfrm>
        </p:spPr>
        <p:txBody>
          <a:bodyPr lIns="45720" tIns="0" rIns="45720">
            <a:noAutofit/>
          </a:bodyPr>
          <a:lstStyle>
            <a:lvl1pPr algn="r">
              <a:defRPr sz="4200" b="1"/>
            </a:lvl1pPr>
          </a:lstStyle>
          <a:p>
            <a:r>
              <a:rPr kumimoji="0" lang="en-US" smtClean="0"/>
              <a:t>Click to edit Master title style</a:t>
            </a:r>
            <a:endParaRPr kumimoji="0" lang="en-US"/>
          </a:p>
        </p:txBody>
      </p:sp>
      <p:sp>
        <p:nvSpPr>
          <p:cNvPr id="25" name="Subtitle 24"/>
          <p:cNvSpPr>
            <a:spLocks noGrp="1"/>
          </p:cNvSpPr>
          <p:nvPr>
            <p:ph type="subTitle" idx="1"/>
          </p:nvPr>
        </p:nvSpPr>
        <p:spPr>
          <a:xfrm>
            <a:off x="3354442" y="3539864"/>
            <a:ext cx="5114778" cy="1101248"/>
          </a:xfrm>
        </p:spPr>
        <p:txBody>
          <a:bodyPr lIns="45720" tIns="0" rIns="45720" bIns="0"/>
          <a:lstStyle>
            <a:lvl1pPr marL="0" indent="0" algn="r">
              <a:buNone/>
              <a:defRPr sz="2200">
                <a:solidFill>
                  <a:srgbClr val="FFFFFF"/>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1" name="Date Placeholder 30"/>
          <p:cNvSpPr>
            <a:spLocks noGrp="1"/>
          </p:cNvSpPr>
          <p:nvPr>
            <p:ph type="dt" sz="half" idx="10"/>
          </p:nvPr>
        </p:nvSpPr>
        <p:spPr>
          <a:xfrm>
            <a:off x="5871224" y="6557946"/>
            <a:ext cx="2002464" cy="226902"/>
          </a:xfrm>
        </p:spPr>
        <p:txBody>
          <a:bodyPr/>
          <a:lstStyle>
            <a:lvl1pPr>
              <a:defRPr lang="en-US" smtClean="0">
                <a:solidFill>
                  <a:srgbClr val="FFFFFF"/>
                </a:solidFill>
              </a:defRPr>
            </a:lvl1pPr>
          </a:lstStyle>
          <a:p>
            <a:fld id="{4F2F4C03-5C26-6549-9933-113D6048EE6F}" type="datetimeFigureOut">
              <a:rPr lang="en-US" smtClean="0"/>
              <a:t>1/26/2012</a:t>
            </a:fld>
            <a:endParaRPr lang="en-US"/>
          </a:p>
        </p:txBody>
      </p:sp>
      <p:sp>
        <p:nvSpPr>
          <p:cNvPr id="18" name="Footer Placeholder 17"/>
          <p:cNvSpPr>
            <a:spLocks noGrp="1"/>
          </p:cNvSpPr>
          <p:nvPr>
            <p:ph type="ftr" sz="quarter" idx="11"/>
          </p:nvPr>
        </p:nvSpPr>
        <p:spPr>
          <a:xfrm>
            <a:off x="2819400" y="6557946"/>
            <a:ext cx="2927722" cy="228600"/>
          </a:xfrm>
        </p:spPr>
        <p:txBody>
          <a:bodyPr/>
          <a:lstStyle>
            <a:lvl1pPr>
              <a:defRPr lang="en-US" dirty="0">
                <a:solidFill>
                  <a:srgbClr val="FFFFFF"/>
                </a:solidFill>
              </a:defRPr>
            </a:lvl1pPr>
          </a:lstStyle>
          <a:p>
            <a:endParaRPr lang="en-US"/>
          </a:p>
        </p:txBody>
      </p:sp>
      <p:sp>
        <p:nvSpPr>
          <p:cNvPr id="29" name="Slide Number Placeholder 28"/>
          <p:cNvSpPr>
            <a:spLocks noGrp="1"/>
          </p:cNvSpPr>
          <p:nvPr>
            <p:ph type="sldNum" sz="quarter" idx="12"/>
          </p:nvPr>
        </p:nvSpPr>
        <p:spPr>
          <a:xfrm>
            <a:off x="7880884" y="6556248"/>
            <a:ext cx="588336" cy="228600"/>
          </a:xfrm>
        </p:spPr>
        <p:txBody>
          <a:bodyPr/>
          <a:lstStyle>
            <a:lvl1pPr>
              <a:defRPr lang="en-US" smtClean="0">
                <a:solidFill>
                  <a:srgbClr val="FFFFFF"/>
                </a:solidFill>
              </a:defRPr>
            </a:lvl1pPr>
          </a:lstStyle>
          <a:p>
            <a:fld id="{916FA39D-4FD0-6940-B70D-653AE0611528}"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4F2F4C03-5C26-6549-9933-113D6048EE6F}" type="datetimeFigureOut">
              <a:rPr lang="en-US" smtClean="0"/>
              <a:t>1/26/2012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6FA39D-4FD0-6940-B70D-653AE0611528}"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274955"/>
            <a:ext cx="1524000" cy="5851525"/>
          </a:xfrm>
        </p:spPr>
        <p:txBody>
          <a:bodyPr vert="eaVert" ancho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2"/>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4242816" y="6557946"/>
            <a:ext cx="2002464" cy="226902"/>
          </a:xfrm>
        </p:spPr>
        <p:txBody>
          <a:bodyPr/>
          <a:lstStyle/>
          <a:p>
            <a:fld id="{4F2F4C03-5C26-6549-9933-113D6048EE6F}" type="datetimeFigureOut">
              <a:rPr lang="en-US" smtClean="0"/>
              <a:t>1/26/2012</a:t>
            </a:fld>
            <a:endParaRPr lang="en-US"/>
          </a:p>
        </p:txBody>
      </p:sp>
      <p:sp>
        <p:nvSpPr>
          <p:cNvPr id="5" name="Footer Placeholder 4"/>
          <p:cNvSpPr>
            <a:spLocks noGrp="1"/>
          </p:cNvSpPr>
          <p:nvPr>
            <p:ph type="ftr" sz="quarter" idx="11"/>
          </p:nvPr>
        </p:nvSpPr>
        <p:spPr>
          <a:xfrm>
            <a:off x="457200" y="6556248"/>
            <a:ext cx="3657600" cy="228600"/>
          </a:xfrm>
        </p:spPr>
        <p:txBody>
          <a:bodyPr/>
          <a:lstStyle/>
          <a:p>
            <a:endParaRPr lang="en-US"/>
          </a:p>
        </p:txBody>
      </p:sp>
      <p:sp>
        <p:nvSpPr>
          <p:cNvPr id="6" name="Slide Number Placeholder 5"/>
          <p:cNvSpPr>
            <a:spLocks noGrp="1"/>
          </p:cNvSpPr>
          <p:nvPr>
            <p:ph type="sldNum" sz="quarter" idx="12"/>
          </p:nvPr>
        </p:nvSpPr>
        <p:spPr>
          <a:xfrm>
            <a:off x="6254496" y="6553200"/>
            <a:ext cx="588336" cy="228600"/>
          </a:xfrm>
        </p:spPr>
        <p:txBody>
          <a:bodyPr/>
          <a:lstStyle>
            <a:lvl1pPr>
              <a:defRPr>
                <a:solidFill>
                  <a:schemeClr val="tx2"/>
                </a:solidFill>
              </a:defRPr>
            </a:lvl1pPr>
          </a:lstStyle>
          <a:p>
            <a:fld id="{916FA39D-4FD0-6940-B70D-653AE0611528}"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4F2F4C03-5C26-6549-9933-113D6048EE6F}" type="datetimeFigureOut">
              <a:rPr lang="en-US" smtClean="0"/>
              <a:t>1/26/2012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6FA39D-4FD0-6940-B70D-653AE0611528}"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1">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066800" y="2821837"/>
            <a:ext cx="6255488" cy="1362075"/>
          </a:xfrm>
        </p:spPr>
        <p:txBody>
          <a:bodyPr tIns="0" anchor="t"/>
          <a:lstStyle>
            <a:lvl1pPr algn="r">
              <a:buNone/>
              <a:defRPr sz="4200" b="1" cap="all"/>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1066800" y="1905000"/>
            <a:ext cx="6255488" cy="743507"/>
          </a:xfrm>
        </p:spPr>
        <p:txBody>
          <a:bodyPr anchor="b"/>
          <a:lstStyle>
            <a:lvl1pPr marL="0" indent="0" algn="r">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a:xfrm>
            <a:off x="4724238" y="6556810"/>
            <a:ext cx="2002464" cy="226902"/>
          </a:xfrm>
        </p:spPr>
        <p:txBody>
          <a:bodyPr bIns="0" anchor="b"/>
          <a:lstStyle>
            <a:lvl1pPr>
              <a:defRPr>
                <a:solidFill>
                  <a:schemeClr val="tx2"/>
                </a:solidFill>
              </a:defRPr>
            </a:lvl1pPr>
          </a:lstStyle>
          <a:p>
            <a:fld id="{4F2F4C03-5C26-6549-9933-113D6048EE6F}" type="datetimeFigureOut">
              <a:rPr lang="en-US" smtClean="0"/>
              <a:t>1/26/2012</a:t>
            </a:fld>
            <a:endParaRPr lang="en-US"/>
          </a:p>
        </p:txBody>
      </p:sp>
      <p:sp>
        <p:nvSpPr>
          <p:cNvPr id="5" name="Footer Placeholder 4"/>
          <p:cNvSpPr>
            <a:spLocks noGrp="1"/>
          </p:cNvSpPr>
          <p:nvPr>
            <p:ph type="ftr" sz="quarter" idx="11"/>
          </p:nvPr>
        </p:nvSpPr>
        <p:spPr>
          <a:xfrm>
            <a:off x="1735358" y="6556810"/>
            <a:ext cx="2895600" cy="228600"/>
          </a:xfrm>
        </p:spPr>
        <p:txBody>
          <a:bodyPr bIns="0" anchor="b"/>
          <a:lstStyle>
            <a:lvl1pPr>
              <a:defRPr>
                <a:solidFill>
                  <a:schemeClr val="tx2"/>
                </a:solidFill>
              </a:defRPr>
            </a:lvl1pPr>
          </a:lstStyle>
          <a:p>
            <a:endParaRPr lang="en-US"/>
          </a:p>
        </p:txBody>
      </p:sp>
      <p:sp>
        <p:nvSpPr>
          <p:cNvPr id="6" name="Slide Number Placeholder 5"/>
          <p:cNvSpPr>
            <a:spLocks noGrp="1"/>
          </p:cNvSpPr>
          <p:nvPr>
            <p:ph type="sldNum" sz="quarter" idx="12"/>
          </p:nvPr>
        </p:nvSpPr>
        <p:spPr>
          <a:xfrm>
            <a:off x="6733952" y="6555112"/>
            <a:ext cx="588336" cy="228600"/>
          </a:xfrm>
        </p:spPr>
        <p:txBody>
          <a:bodyPr/>
          <a:lstStyle/>
          <a:p>
            <a:fld id="{916FA39D-4FD0-6940-B70D-653AE0611528}"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520440" cy="4525963"/>
          </a:xfrm>
        </p:spPr>
        <p:txBody>
          <a:bodyPr anchor="t"/>
          <a:lstStyle>
            <a:lvl1pPr>
              <a:defRPr sz="28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178808" y="1600200"/>
            <a:ext cx="3520440" cy="4525963"/>
          </a:xfrm>
        </p:spPr>
        <p:txBody>
          <a:bodyPr anchor="t"/>
          <a:lstStyle>
            <a:lvl1pPr>
              <a:defRPr sz="28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4F2F4C03-5C26-6549-9933-113D6048EE6F}" type="datetimeFigureOut">
              <a:rPr lang="en-US" smtClean="0"/>
              <a:t>1/26/2012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6FA39D-4FD0-6940-B70D-653AE0611528}"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867400"/>
            <a:ext cx="3520440" cy="457200"/>
          </a:xfrm>
          <a:noFill/>
          <a:ln w="12700" cap="flat" cmpd="sng" algn="ctr">
            <a:solidFill>
              <a:schemeClr val="tx2"/>
            </a:solidFill>
            <a:prstDash val="solid"/>
          </a:ln>
          <a:effectLst/>
        </p:spPr>
        <p:style>
          <a:lnRef idx="1">
            <a:schemeClr val="accent1"/>
          </a:lnRef>
          <a:fillRef idx="3">
            <a:schemeClr val="accent1"/>
          </a:fillRef>
          <a:effectRef idx="2">
            <a:schemeClr val="accent1"/>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178808" y="5867400"/>
            <a:ext cx="3520440" cy="457200"/>
          </a:xfrm>
          <a:noFill/>
          <a:ln w="12700" cap="flat" cmpd="sng" algn="ctr">
            <a:solidFill>
              <a:schemeClr val="tx2"/>
            </a:solidFill>
            <a:prstDash val="solid"/>
          </a:ln>
          <a:effectLst/>
        </p:spPr>
        <p:style>
          <a:lnRef idx="1">
            <a:schemeClr val="accent2"/>
          </a:lnRef>
          <a:fillRef idx="3">
            <a:schemeClr val="accent2"/>
          </a:fillRef>
          <a:effectRef idx="2">
            <a:schemeClr val="accent2"/>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711840"/>
            <a:ext cx="3520440" cy="4114800"/>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178808" y="1711840"/>
            <a:ext cx="3520440" cy="4114800"/>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4F2F4C03-5C26-6549-9933-113D6048EE6F}" type="datetimeFigureOut">
              <a:rPr lang="en-US" smtClean="0"/>
              <a:t>1/26/2012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16FA39D-4FD0-6940-B70D-653AE0611528}"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4F2F4C03-5C26-6549-9933-113D6048EE6F}" type="datetimeFigureOut">
              <a:rPr lang="en-US" smtClean="0"/>
              <a:t>1/26/2012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16FA39D-4FD0-6940-B70D-653AE0611528}"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solidFill>
                  <a:schemeClr val="tx2"/>
                </a:solidFill>
              </a:defRPr>
            </a:lvl1pPr>
          </a:lstStyle>
          <a:p>
            <a:fld id="{4F2F4C03-5C26-6549-9933-113D6048EE6F}" type="datetimeFigureOut">
              <a:rPr lang="en-US" smtClean="0"/>
              <a:t>1/26/2012</a:t>
            </a:fld>
            <a:endParaRPr lang="en-US"/>
          </a:p>
        </p:txBody>
      </p:sp>
      <p:sp>
        <p:nvSpPr>
          <p:cNvPr id="3" name="Footer Placeholder 2"/>
          <p:cNvSpPr>
            <a:spLocks noGrp="1"/>
          </p:cNvSpPr>
          <p:nvPr>
            <p:ph type="ftr" sz="quarter" idx="11"/>
          </p:nvPr>
        </p:nvSpPr>
        <p:spPr/>
        <p:txBody>
          <a:bodyPr/>
          <a:lstStyle>
            <a:lvl1pPr>
              <a:defRPr>
                <a:solidFill>
                  <a:schemeClr val="tx2"/>
                </a:solidFill>
              </a:defRPr>
            </a:lvl1pPr>
          </a:lstStyle>
          <a:p>
            <a:endParaRPr lang="en-US"/>
          </a:p>
        </p:txBody>
      </p:sp>
      <p:sp>
        <p:nvSpPr>
          <p:cNvPr id="4" name="Slide Number Placeholder 3"/>
          <p:cNvSpPr>
            <a:spLocks noGrp="1"/>
          </p:cNvSpPr>
          <p:nvPr>
            <p:ph type="sldNum" sz="quarter" idx="12"/>
          </p:nvPr>
        </p:nvSpPr>
        <p:spPr/>
        <p:txBody>
          <a:bodyPr/>
          <a:lstStyle/>
          <a:p>
            <a:fld id="{916FA39D-4FD0-6940-B70D-653AE0611528}"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5897880" cy="1173480"/>
          </a:xfrm>
        </p:spPr>
        <p:txBody>
          <a:bodyPr wrap="square" anchor="b"/>
          <a:lstStyle>
            <a:lvl1pPr algn="l">
              <a:buNone/>
              <a:defRPr lang="en-US" sz="2400" baseline="0" smtClean="0"/>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497416"/>
            <a:ext cx="5897880" cy="602512"/>
          </a:xfrm>
        </p:spPr>
        <p:txBody>
          <a:bodyPr rot="0" spcFirstLastPara="0" vertOverflow="overflow" horzOverflow="overflow" vert="horz" wrap="square" lIns="45720" tIns="0" rIns="0" bIns="0" numCol="1" spcCol="0" rtlCol="0" fromWordArt="0" anchor="t" anchorCtr="0" forceAA="0" compatLnSpc="1">
            <a:normAutofit/>
          </a:bodyPr>
          <a:lstStyle>
            <a:lvl1pPr marL="0" indent="0">
              <a:spcBef>
                <a:spcPts val="0"/>
              </a:spcBef>
              <a:spcAft>
                <a:spcPts val="0"/>
              </a:spcAft>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2133600"/>
            <a:ext cx="7239000" cy="4371752"/>
          </a:xfrm>
        </p:spPr>
        <p:txBody>
          <a:bodyPr/>
          <a:lstStyle>
            <a:lvl1pPr>
              <a:defRPr sz="3200"/>
            </a:lvl1pPr>
            <a:lvl2pPr>
              <a:defRPr sz="2800"/>
            </a:lvl2pPr>
            <a:lvl3pPr>
              <a:defRPr sz="24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4F2F4C03-5C26-6549-9933-113D6048EE6F}" type="datetimeFigureOut">
              <a:rPr lang="en-US" smtClean="0"/>
              <a:t>1/26/2012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6FA39D-4FD0-6940-B70D-653AE0611528}"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2"/>
      </p:bgRef>
    </p:bg>
    <p:spTree>
      <p:nvGrpSpPr>
        <p:cNvPr id="1" name=""/>
        <p:cNvGrpSpPr/>
        <p:nvPr/>
      </p:nvGrpSpPr>
      <p:grpSpPr>
        <a:xfrm>
          <a:off x="0" y="0"/>
          <a:ext cx="0" cy="0"/>
          <a:chOff x="0" y="0"/>
          <a:chExt cx="0" cy="0"/>
        </a:xfrm>
      </p:grpSpPr>
      <p:sp>
        <p:nvSpPr>
          <p:cNvPr id="8" name="Rectangle 7"/>
          <p:cNvSpPr/>
          <p:nvPr/>
        </p:nvSpPr>
        <p:spPr>
          <a:xfrm rot="21240000">
            <a:off x="597968" y="1004668"/>
            <a:ext cx="4319527" cy="4312573"/>
          </a:xfrm>
          <a:prstGeom prst="rect">
            <a:avLst/>
          </a:prstGeom>
          <a:solidFill>
            <a:srgbClr val="FAFAFA"/>
          </a:solidFill>
          <a:ln w="1270" cap="rnd" cmpd="sng" algn="ctr">
            <a:solidFill>
              <a:srgbClr val="EAEAEA"/>
            </a:solidFill>
            <a:prstDash val="solid"/>
          </a:ln>
          <a:effectLst>
            <a:outerShdw blurRad="25000" dist="12700" dir="5400000" algn="t"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9" name="Rectangle 8"/>
          <p:cNvSpPr/>
          <p:nvPr/>
        </p:nvSpPr>
        <p:spPr>
          <a:xfrm rot="21420000">
            <a:off x="596706" y="998816"/>
            <a:ext cx="4319527" cy="4312573"/>
          </a:xfrm>
          <a:prstGeom prst="rect">
            <a:avLst/>
          </a:prstGeom>
          <a:solidFill>
            <a:srgbClr val="FAFAFA"/>
          </a:solidFill>
          <a:ln w="1270" cap="rnd" cmpd="sng" algn="ctr">
            <a:solidFill>
              <a:srgbClr val="EAEAEA"/>
            </a:solidFill>
            <a:prstDash val="solid"/>
          </a:ln>
          <a:effectLst>
            <a:outerShdw blurRad="28000" dist="12700" dir="5400000" algn="tl"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5389098" y="1143000"/>
            <a:ext cx="3429000" cy="2057400"/>
          </a:xfrm>
        </p:spPr>
        <p:txBody>
          <a:bodyPr vert="horz" anchor="b"/>
          <a:lstStyle>
            <a:lvl1pPr algn="l">
              <a:buNone/>
              <a:defRPr sz="3000" b="1" baseline="0">
                <a:ln w="500">
                  <a:solidFill>
                    <a:schemeClr val="tx2">
                      <a:shade val="10000"/>
                      <a:satMod val="135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defRPr>
            </a:lvl1pPr>
          </a:lstStyle>
          <a:p>
            <a:r>
              <a:rPr kumimoji="0" lang="en-US" smtClean="0"/>
              <a:t>Click to edit Master title style</a:t>
            </a:r>
            <a:endParaRPr kumimoji="0" lang="en-US" dirty="0"/>
          </a:p>
        </p:txBody>
      </p:sp>
      <p:sp>
        <p:nvSpPr>
          <p:cNvPr id="4" name="Text Placeholder 3"/>
          <p:cNvSpPr>
            <a:spLocks noGrp="1"/>
          </p:cNvSpPr>
          <p:nvPr>
            <p:ph type="body" sz="half" idx="2"/>
          </p:nvPr>
        </p:nvSpPr>
        <p:spPr>
          <a:xfrm>
            <a:off x="5389098" y="3283634"/>
            <a:ext cx="3429000" cy="1920240"/>
          </a:xfrm>
        </p:spPr>
        <p:txBody>
          <a:bodyPr rot="0" spcFirstLastPara="0" vertOverflow="overflow" horzOverflow="overflow" vert="horz" wrap="square" lIns="82296" tIns="0" rIns="0" bIns="0" numCol="1" spcCol="0" rtlCol="0" fromWordArt="0" anchor="t" anchorCtr="0" forceAA="0" compatLnSpc="1">
            <a:normAutofit/>
          </a:bodyPr>
          <a:lstStyle>
            <a:lvl1pPr marL="0" indent="0">
              <a:lnSpc>
                <a:spcPct val="100000"/>
              </a:lnSpc>
              <a:spcBef>
                <a:spcPts val="0"/>
              </a:spcBef>
              <a:buFontTx/>
              <a:buNone/>
              <a:defRPr sz="1400" baseline="0">
                <a:solidFill>
                  <a:schemeClr val="tx1"/>
                </a:solidFill>
              </a:defRPr>
            </a:lvl1pPr>
            <a:lvl2pPr>
              <a:defRPr sz="1200"/>
            </a:lvl2pPr>
            <a:lvl3pPr>
              <a:defRPr sz="1000"/>
            </a:lvl3pPr>
            <a:lvl4pPr>
              <a:defRPr sz="900"/>
            </a:lvl4pPr>
            <a:lvl5pPr>
              <a:defRPr sz="900"/>
            </a:lvl5pPr>
          </a:lstStyle>
          <a:p>
            <a:pPr marL="0" marR="0" lvl="0" indent="0" algn="l" defTabSz="0" rtl="0" eaLnBrk="1" fontAlgn="auto" latinLnBrk="0" hangingPunct="1">
              <a:lnSpc>
                <a:spcPct val="100000"/>
              </a:lnSpc>
              <a:spcBef>
                <a:spcPts val="0"/>
              </a:spcBef>
              <a:spcAft>
                <a:spcPts val="0"/>
              </a:spcAft>
              <a:buClr>
                <a:schemeClr val="tx2"/>
              </a:buClr>
              <a:buSzPct val="73000"/>
              <a:buFontTx/>
              <a:buNone/>
              <a:tabLst/>
              <a:defRPr/>
            </a:pPr>
            <a:r>
              <a:rPr kumimoji="0" lang="en-US" smtClean="0"/>
              <a:t>Click to edit Master text styles</a:t>
            </a:r>
          </a:p>
        </p:txBody>
      </p:sp>
      <p:sp>
        <p:nvSpPr>
          <p:cNvPr id="5" name="Date Placeholder 4"/>
          <p:cNvSpPr>
            <a:spLocks noGrp="1"/>
          </p:cNvSpPr>
          <p:nvPr>
            <p:ph type="dt" sz="half" idx="10"/>
          </p:nvPr>
        </p:nvSpPr>
        <p:spPr/>
        <p:txBody>
          <a:bodyPr/>
          <a:lstStyle/>
          <a:p>
            <a:fld id="{4F2F4C03-5C26-6549-9933-113D6048EE6F}" type="datetimeFigureOut">
              <a:rPr lang="en-US" smtClean="0"/>
              <a:t>1/26/2012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6FA39D-4FD0-6940-B70D-653AE0611528}" type="slidenum">
              <a:rPr lang="en-US" smtClean="0"/>
              <a:t>‹#›</a:t>
            </a:fld>
            <a:endParaRPr lang="en-US"/>
          </a:p>
        </p:txBody>
      </p:sp>
      <p:sp>
        <p:nvSpPr>
          <p:cNvPr id="10" name="Picture Placeholder 9"/>
          <p:cNvSpPr>
            <a:spLocks noGrp="1"/>
          </p:cNvSpPr>
          <p:nvPr>
            <p:ph type="pic" idx="1"/>
          </p:nvPr>
        </p:nvSpPr>
        <p:spPr>
          <a:xfrm>
            <a:off x="663682" y="1041002"/>
            <a:ext cx="4206240" cy="4206240"/>
          </a:xfrm>
          <a:solidFill>
            <a:schemeClr val="bg2">
              <a:shade val="50000"/>
            </a:schemeClr>
          </a:solidFill>
          <a:ln w="107950">
            <a:solidFill>
              <a:srgbClr val="FFFFFF"/>
            </a:solidFill>
            <a:miter lim="800000"/>
          </a:ln>
          <a:effectLst>
            <a:outerShdw blurRad="44450" dist="3810" dir="5400000" algn="tl" rotWithShape="0">
              <a:srgbClr val="000000">
                <a:alpha val="60000"/>
              </a:srgbClr>
            </a:outerShdw>
          </a:effectLst>
          <a:scene3d>
            <a:camera prst="orthographicFront"/>
            <a:lightRig rig="threePt" dir="t"/>
          </a:scene3d>
          <a:sp3d contourW="3810">
            <a:contourClr>
              <a:srgbClr val="969696"/>
            </a:contourClr>
          </a:sp3d>
        </p:spPr>
        <p:txBody>
          <a:bodyPr/>
          <a:lstStyle>
            <a:lvl1pPr marL="0" indent="0">
              <a:buNone/>
              <a:defRPr sz="3200"/>
            </a:lvl1pPr>
          </a:lstStyle>
          <a:p>
            <a:r>
              <a:rPr kumimoji="0" lang="en-US" smtClean="0"/>
              <a:t>Click icon to add picture</a:t>
            </a:r>
            <a:endParaRPr kumimoji="0"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flipH="1">
            <a:off x="8153400" y="0"/>
            <a:ext cx="990600" cy="6858000"/>
          </a:xfrm>
          <a:prstGeom prst="rect">
            <a:avLst/>
          </a:prstGeom>
          <a:blipFill>
            <a:blip r:embed="rId13">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 name="Title Placeholder 2"/>
          <p:cNvSpPr>
            <a:spLocks noGrp="1"/>
          </p:cNvSpPr>
          <p:nvPr>
            <p:ph type="title"/>
          </p:nvPr>
        </p:nvSpPr>
        <p:spPr>
          <a:xfrm>
            <a:off x="457200" y="320040"/>
            <a:ext cx="7239000" cy="1143000"/>
          </a:xfrm>
          <a:prstGeom prst="rect">
            <a:avLst/>
          </a:prstGeom>
        </p:spPr>
        <p:txBody>
          <a:bodyPr vert="horz" lIns="45720" tIns="0" rIns="45720" bIns="0" anchor="b" anchorCtr="0">
            <a:normAutofit/>
          </a:bodyPr>
          <a:lstStyle/>
          <a:p>
            <a:r>
              <a:rPr kumimoji="0" lang="en-US" smtClean="0"/>
              <a:t>Click to edit Master title style</a:t>
            </a:r>
            <a:endParaRPr kumimoji="0" lang="en-US"/>
          </a:p>
        </p:txBody>
      </p:sp>
      <p:sp>
        <p:nvSpPr>
          <p:cNvPr id="31" name="Text Placeholder 30"/>
          <p:cNvSpPr>
            <a:spLocks noGrp="1"/>
          </p:cNvSpPr>
          <p:nvPr>
            <p:ph type="body" idx="1"/>
          </p:nvPr>
        </p:nvSpPr>
        <p:spPr>
          <a:xfrm>
            <a:off x="457200" y="1609416"/>
            <a:ext cx="7239000" cy="48463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7" name="Date Placeholder 26"/>
          <p:cNvSpPr>
            <a:spLocks noGrp="1"/>
          </p:cNvSpPr>
          <p:nvPr>
            <p:ph type="dt" sz="half" idx="2"/>
          </p:nvPr>
        </p:nvSpPr>
        <p:spPr>
          <a:xfrm>
            <a:off x="4245936" y="6557946"/>
            <a:ext cx="2002464" cy="226902"/>
          </a:xfrm>
          <a:prstGeom prst="rect">
            <a:avLst/>
          </a:prstGeom>
        </p:spPr>
        <p:txBody>
          <a:bodyPr vert="horz" tIns="0" bIns="0" anchor="b"/>
          <a:lstStyle>
            <a:lvl1pPr algn="l" eaLnBrk="1" latinLnBrk="0" hangingPunct="1">
              <a:defRPr kumimoji="0" sz="1000">
                <a:solidFill>
                  <a:schemeClr val="tx2"/>
                </a:solidFill>
              </a:defRPr>
            </a:lvl1pPr>
          </a:lstStyle>
          <a:p>
            <a:fld id="{4F2F4C03-5C26-6549-9933-113D6048EE6F}" type="datetimeFigureOut">
              <a:rPr lang="en-US" smtClean="0"/>
              <a:t>1/26/2012</a:t>
            </a:fld>
            <a:endParaRPr lang="en-US"/>
          </a:p>
        </p:txBody>
      </p:sp>
      <p:sp>
        <p:nvSpPr>
          <p:cNvPr id="4" name="Footer Placeholder 3"/>
          <p:cNvSpPr>
            <a:spLocks noGrp="1"/>
          </p:cNvSpPr>
          <p:nvPr>
            <p:ph type="ftr" sz="quarter" idx="3"/>
          </p:nvPr>
        </p:nvSpPr>
        <p:spPr>
          <a:xfrm>
            <a:off x="457200" y="6557946"/>
            <a:ext cx="3657600" cy="228600"/>
          </a:xfrm>
          <a:prstGeom prst="rect">
            <a:avLst/>
          </a:prstGeom>
        </p:spPr>
        <p:txBody>
          <a:bodyPr vert="horz" tIns="0" bIns="0" anchor="b"/>
          <a:lstStyle>
            <a:lvl1pPr algn="r" eaLnBrk="1" latinLnBrk="0" hangingPunct="1">
              <a:defRPr kumimoji="0" sz="1000">
                <a:solidFill>
                  <a:schemeClr val="tx2"/>
                </a:solidFill>
              </a:defRPr>
            </a:lvl1pPr>
          </a:lstStyle>
          <a:p>
            <a:endParaRPr lang="en-US"/>
          </a:p>
        </p:txBody>
      </p:sp>
      <p:sp>
        <p:nvSpPr>
          <p:cNvPr id="16" name="Slide Number Placeholder 15"/>
          <p:cNvSpPr>
            <a:spLocks noGrp="1"/>
          </p:cNvSpPr>
          <p:nvPr>
            <p:ph type="sldNum" sz="quarter" idx="4"/>
          </p:nvPr>
        </p:nvSpPr>
        <p:spPr>
          <a:xfrm>
            <a:off x="6251448" y="6556248"/>
            <a:ext cx="588336" cy="228600"/>
          </a:xfrm>
          <a:prstGeom prst="rect">
            <a:avLst/>
          </a:prstGeom>
        </p:spPr>
        <p:txBody>
          <a:bodyPr vert="horz" lIns="0" tIns="0" rIns="0" bIns="0" anchor="b"/>
          <a:lstStyle>
            <a:lvl1pPr algn="r" eaLnBrk="1" latinLnBrk="0" hangingPunct="1">
              <a:defRPr kumimoji="0" sz="1100">
                <a:solidFill>
                  <a:schemeClr val="tx2"/>
                </a:solidFill>
              </a:defRPr>
            </a:lvl1pPr>
          </a:lstStyle>
          <a:p>
            <a:fld id="{916FA39D-4FD0-6940-B70D-653AE0611528}"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800" b="1" kern="1200" cap="all" baseline="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latin typeface="+mj-lt"/>
          <a:ea typeface="+mj-ea"/>
          <a:cs typeface="+mj-cs"/>
        </a:defRPr>
      </a:lvl1pPr>
    </p:titleStyle>
    <p:bodyStyle>
      <a:lvl1pPr marL="274320" indent="-274320" algn="l" rtl="0" eaLnBrk="1" latinLnBrk="0" hangingPunct="1">
        <a:spcBef>
          <a:spcPts val="600"/>
        </a:spcBef>
        <a:buClr>
          <a:schemeClr val="tx2"/>
        </a:buClr>
        <a:buSzPct val="73000"/>
        <a:buFont typeface="Wingdings 2"/>
        <a:buChar char=""/>
        <a:defRPr kumimoji="0" sz="2600" kern="1200" baseline="0">
          <a:solidFill>
            <a:schemeClr val="tx1"/>
          </a:solidFill>
          <a:latin typeface="+mn-lt"/>
          <a:ea typeface="+mn-ea"/>
          <a:cs typeface="+mn-cs"/>
        </a:defRPr>
      </a:lvl1pPr>
      <a:lvl2pPr marL="521208" indent="-228600" algn="l" rtl="0" eaLnBrk="1" latinLnBrk="0" hangingPunct="1">
        <a:spcBef>
          <a:spcPts val="500"/>
        </a:spcBef>
        <a:buClr>
          <a:schemeClr val="accent4"/>
        </a:buClr>
        <a:buSzPct val="80000"/>
        <a:buFont typeface="Wingdings 2"/>
        <a:buChar char=""/>
        <a:defRPr kumimoji="0" sz="2300" kern="1200">
          <a:solidFill>
            <a:schemeClr val="tx1">
              <a:tint val="85000"/>
            </a:schemeClr>
          </a:solidFill>
          <a:latin typeface="+mn-lt"/>
          <a:ea typeface="+mn-ea"/>
          <a:cs typeface="+mn-cs"/>
        </a:defRPr>
      </a:lvl2pPr>
      <a:lvl3pPr marL="758952" indent="-228600" algn="l" rtl="0" eaLnBrk="1" latinLnBrk="0" hangingPunct="1">
        <a:spcBef>
          <a:spcPts val="400"/>
        </a:spcBef>
        <a:buClr>
          <a:schemeClr val="accent4"/>
        </a:buClr>
        <a:buSzPct val="60000"/>
        <a:buFont typeface="Wingdings"/>
        <a:buChar char=""/>
        <a:defRPr kumimoji="0" sz="2000" kern="1200">
          <a:solidFill>
            <a:schemeClr val="tx1"/>
          </a:solidFill>
          <a:latin typeface="+mn-lt"/>
          <a:ea typeface="+mn-ea"/>
          <a:cs typeface="+mn-cs"/>
        </a:defRPr>
      </a:lvl3pPr>
      <a:lvl4pPr marL="1005840" indent="-228600" algn="l" rtl="0" eaLnBrk="1" latinLnBrk="0" hangingPunct="1">
        <a:spcBef>
          <a:spcPct val="20000"/>
        </a:spcBef>
        <a:buClr>
          <a:schemeClr val="accent4"/>
        </a:buClr>
        <a:buSzPct val="80000"/>
        <a:buFont typeface="Wingdings 2"/>
        <a:buChar char=""/>
        <a:defRPr kumimoji="0" sz="2000" kern="1200">
          <a:solidFill>
            <a:schemeClr val="tx1">
              <a:tint val="85000"/>
            </a:schemeClr>
          </a:solidFill>
          <a:latin typeface="+mn-lt"/>
          <a:ea typeface="+mn-ea"/>
          <a:cs typeface="+mn-cs"/>
        </a:defRPr>
      </a:lvl4pPr>
      <a:lvl5pPr marL="1280160" indent="-228600" algn="l" rtl="0" eaLnBrk="1" latinLnBrk="0" hangingPunct="1">
        <a:spcBef>
          <a:spcPts val="400"/>
        </a:spcBef>
        <a:buClr>
          <a:schemeClr val="accent4"/>
        </a:buClr>
        <a:buSzPct val="70000"/>
        <a:buFont typeface="Wingdings"/>
        <a:buChar char=""/>
        <a:defRPr kumimoji="0" sz="1800" kern="1200">
          <a:solidFill>
            <a:schemeClr val="tx1"/>
          </a:solidFill>
          <a:latin typeface="+mn-lt"/>
          <a:ea typeface="+mn-ea"/>
          <a:cs typeface="+mn-cs"/>
        </a:defRPr>
      </a:lvl5pPr>
      <a:lvl6pPr marL="1472184" indent="-182880" algn="l" rtl="0" eaLnBrk="1" latinLnBrk="0" hangingPunct="1">
        <a:spcBef>
          <a:spcPts val="400"/>
        </a:spcBef>
        <a:buClr>
          <a:schemeClr val="accent4"/>
        </a:buClr>
        <a:buSzPct val="80000"/>
        <a:buFont typeface="Wingdings 2"/>
        <a:buChar char=""/>
        <a:defRPr kumimoji="0" sz="1800" kern="1200">
          <a:solidFill>
            <a:schemeClr val="tx1">
              <a:tint val="85000"/>
            </a:schemeClr>
          </a:solidFill>
          <a:latin typeface="+mn-lt"/>
          <a:ea typeface="+mn-ea"/>
          <a:cs typeface="+mn-cs"/>
        </a:defRPr>
      </a:lvl6pPr>
      <a:lvl7pPr marL="1673352" indent="-182880" algn="l" rtl="0" eaLnBrk="1" latinLnBrk="0" hangingPunct="1">
        <a:spcBef>
          <a:spcPct val="20000"/>
        </a:spcBef>
        <a:buClr>
          <a:schemeClr val="accent4"/>
        </a:buClr>
        <a:buSzPct val="80000"/>
        <a:buFont typeface="Wingdings 2"/>
        <a:buChar char=""/>
        <a:defRPr kumimoji="0" sz="1600" kern="1200" baseline="0">
          <a:solidFill>
            <a:schemeClr val="tx1"/>
          </a:solidFill>
          <a:latin typeface="+mn-lt"/>
          <a:ea typeface="+mn-ea"/>
          <a:cs typeface="+mn-cs"/>
        </a:defRPr>
      </a:lvl7pPr>
      <a:lvl8pPr marL="1847088" indent="-182880" algn="l" rtl="0" eaLnBrk="1" latinLnBrk="0" hangingPunct="1">
        <a:spcBef>
          <a:spcPts val="300"/>
        </a:spcBef>
        <a:buClr>
          <a:schemeClr val="accent4"/>
        </a:buClr>
        <a:buSzPct val="100000"/>
        <a:buChar char="•"/>
        <a:defRPr kumimoji="0" sz="1600" kern="1200" baseline="0">
          <a:solidFill>
            <a:schemeClr val="tx1">
              <a:tint val="85000"/>
            </a:schemeClr>
          </a:solidFill>
          <a:latin typeface="+mn-lt"/>
          <a:ea typeface="+mn-ea"/>
          <a:cs typeface="+mn-cs"/>
        </a:defRPr>
      </a:lvl8pPr>
      <a:lvl9pPr marL="2057400" indent="-182880" algn="l" rtl="0" eaLnBrk="1" latinLnBrk="0" hangingPunct="1">
        <a:spcBef>
          <a:spcPct val="20000"/>
        </a:spcBef>
        <a:buClr>
          <a:schemeClr val="accent4"/>
        </a:buClr>
        <a:buSzPct val="100000"/>
        <a:buFont typeface="Wingdings"/>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www.youtube.com/watch?v=UpdeNcH1H8A"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Types of Argument</a:t>
            </a:r>
            <a:br>
              <a:rPr lang="en-US" dirty="0" smtClean="0"/>
            </a:br>
            <a:r>
              <a:rPr lang="en-US" dirty="0" smtClean="0"/>
              <a:t>&amp;Ethos, Pathos, Logos</a:t>
            </a:r>
            <a:endParaRPr lang="en-US" dirty="0"/>
          </a:p>
        </p:txBody>
      </p:sp>
      <p:sp>
        <p:nvSpPr>
          <p:cNvPr id="3" name="Subtitle 2"/>
          <p:cNvSpPr>
            <a:spLocks noGrp="1"/>
          </p:cNvSpPr>
          <p:nvPr>
            <p:ph type="subTitle" idx="1"/>
          </p:nvPr>
        </p:nvSpPr>
        <p:spPr/>
        <p:txBody>
          <a:bodyPr/>
          <a:lstStyle/>
          <a:p>
            <a:r>
              <a:rPr lang="en-US" dirty="0" smtClean="0"/>
              <a:t>How to utilize emotion, credibility and logic effectively in your written and spoken </a:t>
            </a:r>
            <a:r>
              <a:rPr lang="en-US" dirty="0" err="1" smtClean="0"/>
              <a:t>arguements</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We use arguments to:</a:t>
            </a:r>
            <a:endParaRPr lang="en-US" dirty="0"/>
          </a:p>
        </p:txBody>
      </p:sp>
      <p:sp>
        <p:nvSpPr>
          <p:cNvPr id="3" name="Content Placeholder 2"/>
          <p:cNvSpPr>
            <a:spLocks noGrp="1"/>
          </p:cNvSpPr>
          <p:nvPr>
            <p:ph idx="1"/>
          </p:nvPr>
        </p:nvSpPr>
        <p:spPr/>
        <p:txBody>
          <a:bodyPr/>
          <a:lstStyle/>
          <a:p>
            <a:r>
              <a:rPr lang="en-US" dirty="0" smtClean="0"/>
              <a:t>Inform (street signs, notice, newspaper headlines, ad campaigns for films).</a:t>
            </a:r>
          </a:p>
          <a:p>
            <a:r>
              <a:rPr lang="en-US" dirty="0" smtClean="0"/>
              <a:t>Convince (reports, academic articles, debate topics)</a:t>
            </a:r>
          </a:p>
          <a:p>
            <a:r>
              <a:rPr lang="en-US" dirty="0" smtClean="0"/>
              <a:t>Persuade-move audiences enough to provoke action, whether that involves buying a product, voting for a candidate, or supporting a policy. (Advertisements, political blogs, editorial). They all utilize rhetoric to motivate action, produce change or win a point. Moves from analysis to action.</a:t>
            </a:r>
          </a:p>
          <a:p>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We use arguments to:</a:t>
            </a:r>
            <a:endParaRPr lang="en-US" dirty="0"/>
          </a:p>
        </p:txBody>
      </p:sp>
      <p:sp>
        <p:nvSpPr>
          <p:cNvPr id="3" name="Content Placeholder 2"/>
          <p:cNvSpPr>
            <a:spLocks noGrp="1"/>
          </p:cNvSpPr>
          <p:nvPr>
            <p:ph idx="1"/>
          </p:nvPr>
        </p:nvSpPr>
        <p:spPr/>
        <p:txBody>
          <a:bodyPr>
            <a:normAutofit fontScale="92500"/>
          </a:bodyPr>
          <a:lstStyle/>
          <a:p>
            <a:r>
              <a:rPr lang="en-US" dirty="0" smtClean="0"/>
              <a:t>Explore-if there is an opponent (if at all), it is the status quo or current trend that is puzzling. The essential argument in any such piece is the writer’s assertion that a problem exits.</a:t>
            </a:r>
          </a:p>
          <a:p>
            <a:r>
              <a:rPr lang="en-US" dirty="0" smtClean="0"/>
              <a:t>Make decisions- pro/con in our own lives as well as in public forum.</a:t>
            </a:r>
          </a:p>
          <a:p>
            <a:r>
              <a:rPr lang="en-US" dirty="0" smtClean="0"/>
              <a:t>Meditate or pray-familiar prayer or manta can offer peace of mind and often it “argues” for something:  Serenity prayer. God grant me the serenity to accept the things we cannot change, the courage to change the things we can and the wisdom to know the difference.</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We also argue about:</a:t>
            </a:r>
            <a:endParaRPr lang="en-US" dirty="0"/>
          </a:p>
        </p:txBody>
      </p:sp>
      <p:sp>
        <p:nvSpPr>
          <p:cNvPr id="3" name="Content Placeholder 2"/>
          <p:cNvSpPr>
            <a:spLocks noGrp="1"/>
          </p:cNvSpPr>
          <p:nvPr>
            <p:ph idx="1"/>
          </p:nvPr>
        </p:nvSpPr>
        <p:spPr/>
        <p:txBody>
          <a:bodyPr/>
          <a:lstStyle/>
          <a:p>
            <a:r>
              <a:rPr lang="en-US" dirty="0" smtClean="0"/>
              <a:t>Academics:  discussion within our disciplines</a:t>
            </a:r>
          </a:p>
          <a:p>
            <a:r>
              <a:rPr lang="en-US" dirty="0" smtClean="0"/>
              <a:t>The past:  forensic arguments.  These are common in business, government and academia.  It’s point is to enhance and sharpen knowledge, not to just generate heat or score points.</a:t>
            </a:r>
          </a:p>
          <a:p>
            <a:r>
              <a:rPr lang="en-US" dirty="0" smtClean="0"/>
              <a:t>The future: deliberative arguments.  These draw on data and testimony.</a:t>
            </a:r>
          </a:p>
          <a:p>
            <a:r>
              <a:rPr lang="en-US" dirty="0" smtClean="0"/>
              <a:t>The Present: arguments about contemporary values-that is the beliefs and assumptions that are widely held within </a:t>
            </a:r>
            <a:r>
              <a:rPr lang="en-US" dirty="0" err="1" smtClean="0"/>
              <a:t>socieity</a:t>
            </a:r>
            <a:r>
              <a:rPr lang="en-US" dirty="0" smtClean="0"/>
              <a:t>.</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Types of Argument</a:t>
            </a:r>
            <a:endParaRPr lang="en-US" dirty="0"/>
          </a:p>
        </p:txBody>
      </p:sp>
      <p:sp>
        <p:nvSpPr>
          <p:cNvPr id="3" name="Content Placeholder 2"/>
          <p:cNvSpPr>
            <a:spLocks noGrp="1"/>
          </p:cNvSpPr>
          <p:nvPr>
            <p:ph idx="1"/>
          </p:nvPr>
        </p:nvSpPr>
        <p:spPr/>
        <p:txBody>
          <a:bodyPr>
            <a:normAutofit lnSpcReduction="10000"/>
          </a:bodyPr>
          <a:lstStyle/>
          <a:p>
            <a:r>
              <a:rPr lang="en-US" dirty="0" smtClean="0"/>
              <a:t>Arguments of fact-did something happen?  It can be proved or disproved with specific evidence or testimony.</a:t>
            </a:r>
          </a:p>
          <a:p>
            <a:r>
              <a:rPr lang="en-US" dirty="0" smtClean="0"/>
              <a:t>Arguments of definition: What is the nature of the thing? Is a human fetus a human being?  Is Batman a tragic figure?</a:t>
            </a:r>
          </a:p>
          <a:p>
            <a:r>
              <a:rPr lang="en-US" dirty="0" smtClean="0"/>
              <a:t>Arguments of Evaluation and Causality: What is the Quality or Cause of the Thing? Ford vs. Chevy.  These arguments move forward typically by presenting criteria and then measuring individual people, ideas, or things against those standards.</a:t>
            </a: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Last type of argument</a:t>
            </a:r>
            <a:endParaRPr lang="en-US" dirty="0"/>
          </a:p>
        </p:txBody>
      </p:sp>
      <p:sp>
        <p:nvSpPr>
          <p:cNvPr id="3" name="Content Placeholder 2"/>
          <p:cNvSpPr>
            <a:spLocks noGrp="1"/>
          </p:cNvSpPr>
          <p:nvPr>
            <p:ph idx="1"/>
          </p:nvPr>
        </p:nvSpPr>
        <p:spPr/>
        <p:txBody>
          <a:bodyPr/>
          <a:lstStyle/>
          <a:p>
            <a:r>
              <a:rPr lang="en-US" dirty="0" smtClean="0"/>
              <a:t>Proposal Arguments: What actions should be taken?  They first describe a problem so well that readers ask:  What can we do?  </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Ethos, Pathos, Logos</a:t>
            </a:r>
            <a:endParaRPr lang="en-US" dirty="0"/>
          </a:p>
        </p:txBody>
      </p:sp>
      <p:sp>
        <p:nvSpPr>
          <p:cNvPr id="3" name="Content Placeholder 2"/>
          <p:cNvSpPr>
            <a:spLocks noGrp="1"/>
          </p:cNvSpPr>
          <p:nvPr>
            <p:ph idx="1"/>
          </p:nvPr>
        </p:nvSpPr>
        <p:spPr/>
        <p:txBody>
          <a:bodyPr/>
          <a:lstStyle/>
          <a:p>
            <a:r>
              <a:rPr lang="en-US" dirty="0" smtClean="0"/>
              <a:t>Ethos=ethics or credibility</a:t>
            </a:r>
          </a:p>
          <a:p>
            <a:r>
              <a:rPr lang="en-US" dirty="0" smtClean="0"/>
              <a:t>Pathos=emotional appeal</a:t>
            </a:r>
          </a:p>
          <a:p>
            <a:r>
              <a:rPr lang="en-US" dirty="0" smtClean="0"/>
              <a:t>Logos=logical appeals</a:t>
            </a: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Pathos</a:t>
            </a:r>
            <a:endParaRPr lang="en-US" dirty="0"/>
          </a:p>
        </p:txBody>
      </p:sp>
      <p:sp>
        <p:nvSpPr>
          <p:cNvPr id="3" name="Content Placeholder 2"/>
          <p:cNvSpPr>
            <a:spLocks noGrp="1"/>
          </p:cNvSpPr>
          <p:nvPr>
            <p:ph idx="1"/>
          </p:nvPr>
        </p:nvSpPr>
        <p:spPr/>
        <p:txBody>
          <a:bodyPr>
            <a:normAutofit lnSpcReduction="10000"/>
          </a:bodyPr>
          <a:lstStyle/>
          <a:p>
            <a:r>
              <a:rPr lang="en-US" dirty="0" smtClean="0">
                <a:hlinkClick r:id="rId2"/>
              </a:rPr>
              <a:t>http://www.youtube.com/watch?v=UpdeNcH1H8A</a:t>
            </a:r>
            <a:endParaRPr lang="en-US" dirty="0" smtClean="0"/>
          </a:p>
          <a:p>
            <a:endParaRPr lang="en-US" dirty="0" smtClean="0"/>
          </a:p>
          <a:p>
            <a:endParaRPr lang="en-US" dirty="0" smtClean="0"/>
          </a:p>
          <a:p>
            <a:r>
              <a:rPr lang="en-US" dirty="0" smtClean="0"/>
              <a:t>We use emotions in our writing by the words we choose. We choose words with rich description and evocative images and emotions.</a:t>
            </a:r>
          </a:p>
          <a:p>
            <a:r>
              <a:rPr lang="en-US" dirty="0" smtClean="0"/>
              <a:t>We use emotions in our writing to build bridges with our readers, so they know we “feel their pain.  This is especially important when writing on sensitive issues.</a:t>
            </a: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Pathos</a:t>
            </a:r>
            <a:endParaRPr lang="en-US" dirty="0"/>
          </a:p>
        </p:txBody>
      </p:sp>
      <p:sp>
        <p:nvSpPr>
          <p:cNvPr id="3" name="Content Placeholder 2"/>
          <p:cNvSpPr>
            <a:spLocks noGrp="1"/>
          </p:cNvSpPr>
          <p:nvPr>
            <p:ph idx="1"/>
          </p:nvPr>
        </p:nvSpPr>
        <p:spPr/>
        <p:txBody>
          <a:bodyPr>
            <a:normAutofit lnSpcReduction="10000"/>
          </a:bodyPr>
          <a:lstStyle/>
          <a:p>
            <a:r>
              <a:rPr lang="en-US" dirty="0" smtClean="0"/>
              <a:t>We also use emotions to sustain an argument-images in campaign ads of one candidate scowling.  This can be tricky and can turn your audience against you.</a:t>
            </a:r>
          </a:p>
          <a:p>
            <a:r>
              <a:rPr lang="en-US" dirty="0" smtClean="0"/>
              <a:t>Humor is an emotion that does help your argument-sometimes the sugar that makes the medicine go down.  It also helps people to suspend their judgments and prejudices.</a:t>
            </a:r>
          </a:p>
          <a:p>
            <a:endParaRPr lang="en-US" dirty="0" smtClean="0"/>
          </a:p>
          <a:p>
            <a:r>
              <a:rPr lang="en-US" dirty="0" smtClean="0"/>
              <a:t>What would be an emotional appeal you could use when writing  a persuasive essay about turning to a vegetarian or vegan diet?</a:t>
            </a:r>
            <a:endParaRPr lang="en-US"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pulent">
  <a:themeElements>
    <a:clrScheme name="Opulent">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pulent">
      <a:majorFont>
        <a:latin typeface="Trebuchet MS"/>
        <a:ea typeface=""/>
        <a:cs typeface=""/>
        <a:font script="Jpan" typeface="ヒラギノ丸ゴ Pro W4"/>
        <a:font script="Hang" typeface="HY그래픽M"/>
        <a:font script="Hans" typeface="黑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rebuchet MS"/>
        <a:ea typeface=""/>
        <a:cs typeface=""/>
        <a:font script="Jpan" typeface="ヒラギノ丸ゴ Pro W4"/>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pulent">
      <a:fillStyleLst>
        <a:solidFill>
          <a:schemeClr val="phClr"/>
        </a:solidFill>
        <a:gradFill rotWithShape="1">
          <a:gsLst>
            <a:gs pos="0">
              <a:schemeClr val="phClr">
                <a:tint val="15000"/>
                <a:satMod val="250000"/>
              </a:schemeClr>
            </a:gs>
            <a:gs pos="49000">
              <a:schemeClr val="phClr">
                <a:tint val="50000"/>
                <a:satMod val="200000"/>
              </a:schemeClr>
            </a:gs>
            <a:gs pos="49100">
              <a:schemeClr val="phClr">
                <a:tint val="64000"/>
                <a:satMod val="160000"/>
              </a:schemeClr>
            </a:gs>
            <a:gs pos="92000">
              <a:schemeClr val="phClr">
                <a:tint val="50000"/>
                <a:satMod val="200000"/>
              </a:schemeClr>
            </a:gs>
            <a:gs pos="100000">
              <a:schemeClr val="phClr">
                <a:tint val="43000"/>
                <a:satMod val="190000"/>
              </a:schemeClr>
            </a:gs>
          </a:gsLst>
          <a:lin ang="5400000" scaled="1"/>
        </a:gradFill>
        <a:gradFill rotWithShape="1">
          <a:gsLst>
            <a:gs pos="0">
              <a:schemeClr val="phClr">
                <a:tint val="74000"/>
              </a:schemeClr>
            </a:gs>
            <a:gs pos="49000">
              <a:schemeClr val="phClr">
                <a:tint val="96000"/>
                <a:shade val="84000"/>
                <a:satMod val="110000"/>
              </a:schemeClr>
            </a:gs>
            <a:gs pos="49100">
              <a:schemeClr val="phClr">
                <a:shade val="55000"/>
                <a:satMod val="150000"/>
              </a:schemeClr>
            </a:gs>
            <a:gs pos="92000">
              <a:schemeClr val="phClr">
                <a:tint val="98000"/>
                <a:shade val="90000"/>
                <a:satMod val="128000"/>
              </a:schemeClr>
            </a:gs>
            <a:gs pos="100000">
              <a:schemeClr val="phClr">
                <a:tint val="90000"/>
                <a:shade val="97000"/>
                <a:satMod val="128000"/>
              </a:schemeClr>
            </a:gs>
          </a:gsLst>
          <a:lin ang="5400000" scaled="1"/>
        </a:gradFill>
      </a:fillStyleLst>
      <a:lnStyleLst>
        <a:ln w="11430" cap="flat" cmpd="sng" algn="ctr">
          <a:solidFill>
            <a:schemeClr val="phClr"/>
          </a:solidFill>
          <a:prstDash val="solid"/>
        </a:ln>
        <a:ln w="40000" cap="flat" cmpd="sng" algn="ctr">
          <a:solidFill>
            <a:schemeClr val="phClr"/>
          </a:solidFill>
          <a:prstDash val="solid"/>
        </a:ln>
        <a:ln w="31800" cap="flat" cmpd="sng" algn="ctr">
          <a:solidFill>
            <a:schemeClr val="phClr"/>
          </a:solidFill>
          <a:prstDash val="solid"/>
        </a:ln>
      </a:lnStyleLst>
      <a:effectStyleLst>
        <a:effectStyle>
          <a:effectLst>
            <a:outerShdw blurRad="50800" dist="25000" dir="5400000" rotWithShape="0">
              <a:schemeClr val="phClr">
                <a:shade val="30000"/>
                <a:satMod val="150000"/>
                <a:alpha val="38000"/>
              </a:schemeClr>
            </a:outerShdw>
          </a:effectLst>
        </a:effectStyle>
        <a:effectStyle>
          <a:effectLst>
            <a:outerShdw blurRad="39000" dist="25400" dir="5400000" rotWithShape="0">
              <a:schemeClr val="phClr">
                <a:shade val="33000"/>
                <a:alpha val="83000"/>
              </a:schemeClr>
            </a:outerShdw>
          </a:effectLst>
        </a:effectStyle>
        <a:effectStyle>
          <a:effectLst>
            <a:outerShdw blurRad="39000" dist="25400" dir="5400000" rotWithShape="0">
              <a:schemeClr val="phClr">
                <a:shade val="33000"/>
                <a:alpha val="83000"/>
              </a:schemeClr>
            </a:outerShdw>
          </a:effectLst>
          <a:scene3d>
            <a:camera prst="orthographicFront" fov="0">
              <a:rot lat="0" lon="0" rev="0"/>
            </a:camera>
            <a:lightRig rig="contrasting" dir="t">
              <a:rot lat="0" lon="0" rev="1500000"/>
            </a:lightRig>
          </a:scene3d>
          <a:sp3d extrusionH="127000" prstMaterial="powder">
            <a:bevelT w="50800" h="63500"/>
          </a:sp3d>
        </a:effectStyle>
      </a:effectStyleLst>
      <a:bgFillStyleLst>
        <a:solidFill>
          <a:schemeClr val="phClr"/>
        </a:solidFill>
        <a:gradFill rotWithShape="1">
          <a:gsLst>
            <a:gs pos="0">
              <a:schemeClr val="phClr">
                <a:tint val="78000"/>
                <a:satMod val="220000"/>
              </a:schemeClr>
            </a:gs>
            <a:gs pos="100000">
              <a:schemeClr val="phClr">
                <a:shade val="35000"/>
                <a:satMod val="155000"/>
              </a:schemeClr>
            </a:gs>
          </a:gsLst>
          <a:path path="circle">
            <a:fillToRect l="50000" t="50000" r="50000" b="50000"/>
          </a:path>
        </a:gradFill>
        <a:blipFill>
          <a:blip xmlns:r="http://schemas.openxmlformats.org/officeDocument/2006/relationships" r:embed="rId1">
            <a:duotone>
              <a:schemeClr val="phClr">
                <a:shade val="60000"/>
                <a:satMod val="180000"/>
              </a:schemeClr>
              <a:schemeClr val="phClr">
                <a:tint val="500"/>
                <a:satMod val="150000"/>
              </a:schemeClr>
            </a:duotone>
          </a:blip>
          <a:tile tx="0" ty="0" sx="50000" sy="50000" flip="none" algn="tl"/>
        </a:blip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Opulent.thmx</Template>
  <TotalTime>85</TotalTime>
  <Words>559</Words>
  <Application>Microsoft Office PowerPoint</Application>
  <PresentationFormat>On-screen Show (4:3)</PresentationFormat>
  <Paragraphs>36</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Opulent</vt:lpstr>
      <vt:lpstr>Types of Argument &amp;Ethos, Pathos, Logos</vt:lpstr>
      <vt:lpstr>We use arguments to:</vt:lpstr>
      <vt:lpstr>We use arguments to:</vt:lpstr>
      <vt:lpstr>We also argue about:</vt:lpstr>
      <vt:lpstr>Types of Argument</vt:lpstr>
      <vt:lpstr>Last type of argument</vt:lpstr>
      <vt:lpstr>Ethos, Pathos, Logos</vt:lpstr>
      <vt:lpstr>Pathos</vt:lpstr>
      <vt:lpstr>Pathos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Types of Argument &amp;Ethos, Pathos, Logos</dc:title>
  <dc:creator>Kathryn Fairchild</dc:creator>
  <cp:lastModifiedBy>BIELENBERG, SHERRY</cp:lastModifiedBy>
  <cp:revision>3</cp:revision>
  <dcterms:created xsi:type="dcterms:W3CDTF">2012-01-09T04:15:52Z</dcterms:created>
  <dcterms:modified xsi:type="dcterms:W3CDTF">2012-01-26T13:16:31Z</dcterms:modified>
</cp:coreProperties>
</file>

<file path=docProps/thumbnail.jpeg>
</file>